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>
      <p:cViewPr varScale="1">
        <p:scale>
          <a:sx n="148" d="100"/>
          <a:sy n="148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28F14-6EDF-6347-9AE5-94E78B12951A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BB756-C7DC-534A-9CBB-1B67AE3991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220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BB756-C7DC-534A-9CBB-1B67AE39918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545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BB756-C7DC-534A-9CBB-1B67AE39918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785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82305-5185-65A2-F93C-37237E879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239CB-F879-ECDB-2358-1234900A6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ABA8A-7126-7A10-0789-5832113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ECACC-90BB-204C-C278-9470AC35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6CB1D-3232-22BD-4281-E814F150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684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1DD99-8018-14BC-8D24-2490AD1E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EED231-65C1-39FB-B5C6-559687246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4659D-6D14-4C1C-5520-6BEA9F21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4E8FB-1BAA-59AB-0911-DFA4996F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4D785-3605-711E-1C27-5066510B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248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8FEAAB-9F22-9C27-4008-4A1B576AC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604329-78DC-F909-51CC-B1904E3BD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67ECE-B2FD-58CF-E7CC-CE283B49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25ECE-5474-6331-02CC-FEAE9CC4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4BEA5-1356-D717-4958-E1CC34CD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788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8D64D-A9D8-F270-5F22-72D1C0F2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F081C-28EA-9667-4E5A-B3761E91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23497-3299-1F17-F90E-71FA25EB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C8D84-6143-7B55-E8B2-2FAF4965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69EC6-87AD-9719-4A1E-D8258652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3DAC7-F158-6198-A3DC-AFAE4648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A5C5-E4E0-62E1-F0D2-6B223FA68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FA90E6-A8DA-034F-D3C4-7F3031C0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E926E-7418-F0D3-E008-B68780F0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19614-18DA-D185-623C-D6A67DC3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066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4DCC2-9387-C44E-7566-616CDE6D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46E685-D434-2D35-F7CD-420251A79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082D8-87BE-6975-63CE-6A4E69210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9ACDC9-1091-4170-53D9-BB812AC2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69DE7-8B7B-7023-685F-4C888CEC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45B4C-6C1A-A0D5-B71C-7F8F7E03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59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6FED3-4825-D33F-8068-31E69EAD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5BDF9-1431-96F5-C5DD-80F4588C7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EC7512-F8FC-BBEF-69C4-5750A07BB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6FB1B1-12D0-0F6B-2A6D-5ED6C1C90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2FAE20-5174-4F8D-E6EB-BD6623E6F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92224-9D62-51DF-444C-94384D04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1C0574-14D0-CDC7-C38C-B225192A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B6C7CB-AD74-063E-86C4-150C5D57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53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A442D-E61D-3CD3-8A85-AD176A86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9A76BF-C249-B5AE-E68E-A5BF02BF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3A2DA-1471-57A9-4A70-EC5845B3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6D54E7-5259-B205-CB02-A76BDDBC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09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14C626-B07E-B2F3-89AA-787C59C1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2143AD-2EE4-45FC-4E91-4394FD51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1F6AA-4147-7711-49F9-977C859B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6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FC700-0671-BC37-AD30-D495A751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666FC-7A42-8276-04E2-EAC7D50E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4A530D-964B-97C9-AA22-CED63B8E7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82F58-7D5B-89ED-B707-FDA86BC4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DB07FC-1B73-4DCF-6C28-67123694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FB11B-3477-C1D8-BACC-02974E44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657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637DF-932B-8681-0D9F-37C73060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EB48E0-58D1-C6AE-FD5B-BDBFE43EF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BA488-34D4-0878-614D-04657FAF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75742-FE2E-08CF-74FE-2851E0A4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DD44F3-24F8-8769-AA21-64936C9D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183B3-DB8D-0CD1-2835-87902C0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961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3F23B0-6388-9490-F3D8-270392A3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3717A-6A43-73A0-D4A5-91D49BF7A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0DB2D-F522-8EE7-9F47-DD6E60D6C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A8969-7C4B-4242-8941-2F6B20B93F57}" type="datetimeFigureOut">
              <a:rPr kumimoji="1" lang="ko-KR" altLang="en-US" smtClean="0"/>
              <a:t>2025. 11. 2.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63E85-9489-4F8C-BC55-18DCEF968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79631-A7EE-CCBC-56AF-D9D868F92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AA2DEF-542F-D04E-A590-F3797E0D78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898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케이블, 전기 배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791695-FBDA-CD40-58D3-A05FE601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" r="518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3" name="그림 2" descr="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16435A-A42B-6642-96B9-8916CDD10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314" y="6406387"/>
            <a:ext cx="1015611" cy="2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1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6D0381-2BC5-D035-E3EB-36683BFE7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21" b="1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815AE-B86D-75BB-7C2D-BDAB47EC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905456-3AB5-8DF0-E872-F97B87B3E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56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7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38DB9-4A93-68BE-6A70-C79B8C90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196865-CD87-E7D1-47B6-05590880D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1" b="1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A19D9-515F-D38F-C71E-AD16F47F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3ADC5A-6B1B-4A6F-40B8-E5500B876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1" b="1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08108-EE40-8CD4-D8F6-CBDCE992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E7D474-52D2-14B4-D7A7-4D4AD0D54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1" b="1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5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EF978-CED9-4BCF-974F-95E64446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FCBCB7-6D39-B3F8-1BBE-BA1194A9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65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3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4FCD8-0931-2693-9421-1FB5BD46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70EE00-16E3-DD97-DB80-010F6A8F6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2229"/>
          </a:xfrm>
        </p:spPr>
      </p:pic>
    </p:spTree>
    <p:extLst>
      <p:ext uri="{BB962C8B-B14F-4D97-AF65-F5344CB8AC3E}">
        <p14:creationId xmlns:p14="http://schemas.microsoft.com/office/powerpoint/2010/main" val="348110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297B3D-25EA-4B8D-594A-01B288AC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</Words>
  <Application>Microsoft Macintosh PowerPoint</Application>
  <PresentationFormat>와이드스크린</PresentationFormat>
  <Paragraphs>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하태영</dc:creator>
  <cp:lastModifiedBy>하태영</cp:lastModifiedBy>
  <cp:revision>2</cp:revision>
  <cp:lastPrinted>2025-11-02T12:49:47Z</cp:lastPrinted>
  <dcterms:created xsi:type="dcterms:W3CDTF">2025-10-30T12:42:10Z</dcterms:created>
  <dcterms:modified xsi:type="dcterms:W3CDTF">2025-11-02T12:58:34Z</dcterms:modified>
</cp:coreProperties>
</file>